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82" r:id="rId9"/>
    <p:sldId id="283" r:id="rId10"/>
    <p:sldId id="274" r:id="rId11"/>
    <p:sldId id="275" r:id="rId12"/>
    <p:sldId id="284" r:id="rId13"/>
    <p:sldId id="285" r:id="rId14"/>
    <p:sldId id="278" r:id="rId15"/>
    <p:sldId id="279" r:id="rId16"/>
    <p:sldId id="286" r:id="rId17"/>
    <p:sldId id="28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耶穌尊名極其寶貝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Take the Name of Jesus With You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265" y="171493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耶穌尊名極其貴器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kek-ki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祂有降世替我死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I    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the precious name of Jesus!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How it thrills our soul with joy,</a:t>
            </a:r>
          </a:p>
        </p:txBody>
      </p:sp>
    </p:spTree>
    <p:extLst>
      <p:ext uri="{BB962C8B-B14F-4D97-AF65-F5344CB8AC3E}">
        <p14:creationId xmlns:p14="http://schemas.microsoft.com/office/powerpoint/2010/main" val="1455228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6257" y="247634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使我會得與父相親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Ho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Pe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滿心感激至一世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Moa-sim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kam-kek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chit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His loving arms receive us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His songs our tongues employ!</a:t>
            </a:r>
          </a:p>
        </p:txBody>
      </p:sp>
    </p:spTree>
    <p:extLst>
      <p:ext uri="{BB962C8B-B14F-4D97-AF65-F5344CB8AC3E}">
        <p14:creationId xmlns:p14="http://schemas.microsoft.com/office/powerpoint/2010/main" val="2446740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270" y="0"/>
            <a:ext cx="8915400" cy="64539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寶貴名這麼香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chiah-nih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我快樂又有希望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ng-bang!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Precious name, O how sweet!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Hope of earth and joy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703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3522" y="0"/>
            <a:ext cx="8915400" cy="6570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1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寶貴名這麼香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chiah-nih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我快樂又有希望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ng-bang!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Precious name, O how sweet!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Hope of earth and joy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7308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013" y="23048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耶穌尊名極其堂皇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kek-ki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咱當敬畏來尊崇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keng-ui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chun-chong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Jesus’ name indeed majestic,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 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rev’rence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worshipping;</a:t>
            </a:r>
          </a:p>
        </p:txBody>
      </p:sp>
    </p:spTree>
    <p:extLst>
      <p:ext uri="{BB962C8B-B14F-4D97-AF65-F5344CB8AC3E}">
        <p14:creationId xmlns:p14="http://schemas.microsoft.com/office/powerpoint/2010/main" val="3818551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50" y="188641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人類在地天軍在天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toe,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同讚美萬王的王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Tang   o-  lo  ban-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Ong.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Man on earth and hosts in heaven,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 and praise the king of Kings.</a:t>
            </a:r>
          </a:p>
        </p:txBody>
      </p:sp>
    </p:spTree>
    <p:extLst>
      <p:ext uri="{BB962C8B-B14F-4D97-AF65-F5344CB8AC3E}">
        <p14:creationId xmlns:p14="http://schemas.microsoft.com/office/powerpoint/2010/main" val="1718758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5753" y="0"/>
            <a:ext cx="8915400" cy="64539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寶貴名這麼香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chiah-nih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我快樂又有希望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ng-bang!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Precious name, O how sweet!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Hope of earth and joy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300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502" y="143540"/>
            <a:ext cx="8915400" cy="6570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1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寶貴名這麼香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chiah-nih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我快樂又有希望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ng-bang!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Precious name, O how sweet!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Hope of earth and joy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4531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510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耶穌尊名極其寶貝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kek-ki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自天賞賜恩格外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Tui 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kek-goe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Take the name of Jesus with you,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Child of sorrow and of woe;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899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聽見這名歡喜快樂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應該報揚到全地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-kai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-toe.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will joy and comfort give you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Take it then, where-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you go. 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5754" y="0"/>
            <a:ext cx="8915400" cy="64539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寶貴名這麼香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chiah-nih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我快樂又有希望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ng-bang!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Precious name, O how sweet!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Hope of earth and joy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891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7986" y="143540"/>
            <a:ext cx="8915400" cy="6570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1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寶貴名這麼香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chiah-nih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我快樂又有希望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ng-bang!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Precious name, O how sweet!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Hope of earth and joy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160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0742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耶穌尊名極大權能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使我罪過得赦清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Ho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sia-chheng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Take the name of Jesus ever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 a shield from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-’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ry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snare;</a:t>
            </a:r>
          </a:p>
        </p:txBody>
      </p:sp>
    </p:spTree>
    <p:extLst>
      <p:ext uri="{BB962C8B-B14F-4D97-AF65-F5344CB8AC3E}">
        <p14:creationId xmlns:p14="http://schemas.microsoft.com/office/powerpoint/2010/main" val="14922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741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攻破撒但兇惡權勢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sat-tan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救出罪惡與罪刑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-ok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temptation round you gather,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Breathe that holy name in prayer.</a:t>
            </a:r>
          </a:p>
        </p:txBody>
      </p:sp>
    </p:spTree>
    <p:extLst>
      <p:ext uri="{BB962C8B-B14F-4D97-AF65-F5344CB8AC3E}">
        <p14:creationId xmlns:p14="http://schemas.microsoft.com/office/powerpoint/2010/main" val="4270985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6760" y="0"/>
            <a:ext cx="8915400" cy="64539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寶貴名這麼香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chiah-nih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我快樂又有希望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ng-bang!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Precious name, O how sweet!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Hope of earth and joy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845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8993" y="143540"/>
            <a:ext cx="8915400" cy="6570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1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寶貴名這麼香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chiah-nih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我快樂又有希望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ng-bang!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Precious name, O how sweet!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Hope of earth and joy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260155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1330</TotalTime>
  <Words>733</Words>
  <Application>Microsoft Office PowerPoint</Application>
  <PresentationFormat>Widescreen</PresentationFormat>
  <Paragraphs>121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耶穌尊名極其寶貝 Take the Name of Jesus With You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175</cp:revision>
  <dcterms:created xsi:type="dcterms:W3CDTF">2020-01-10T06:25:13Z</dcterms:created>
  <dcterms:modified xsi:type="dcterms:W3CDTF">2020-09-16T02:22:25Z</dcterms:modified>
</cp:coreProperties>
</file>